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8" r:id="rId3"/>
    <p:sldId id="259" r:id="rId4"/>
    <p:sldId id="287" r:id="rId5"/>
    <p:sldId id="311" r:id="rId6"/>
    <p:sldId id="315" r:id="rId7"/>
    <p:sldId id="313" r:id="rId8"/>
    <p:sldId id="314" r:id="rId9"/>
    <p:sldId id="312" r:id="rId10"/>
    <p:sldId id="316" r:id="rId11"/>
    <p:sldId id="288" r:id="rId12"/>
    <p:sldId id="300" r:id="rId13"/>
    <p:sldId id="318" r:id="rId14"/>
    <p:sldId id="267" r:id="rId15"/>
    <p:sldId id="291" r:id="rId16"/>
    <p:sldId id="31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9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BFF0-6006-4511-9119-2DFAA21BF2B0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8C4C-BFEE-4EC6-8571-D397CAAD7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FFCB1-C9A8-4B63-ADE3-69FD9FED635B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CC8902-11BC-4AB0-B4DF-0EC2B3732B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EE9-C133-46E4-8F9D-1F6C126C1E2D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980-8E98-45C0-B701-A0E5A8713144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E2DC-FEC0-4665-9C57-FE66852F7874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38C5-637B-428D-A7B1-A1A3CA580117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1A3D-0FBC-41F6-9575-CD636877DD07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19DE-613F-4374-8364-B46D9C9881E4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676-5B2D-447B-83A1-BA31292337C3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DC80-9A12-4360-BF88-744CF34B9966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3C3-DE95-4C39-9165-8A3D7DD40E49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99F2-0EF7-463B-AFEC-C84C1BCF5549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2F0C-12E7-40A6-BA10-AB874469084A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ACC4-2E7A-4437-92A8-87B8C1C94B0B}" type="datetime1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@nc-sara.or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797385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SARA: Past, Present, and Future</a:t>
            </a:r>
          </a:p>
          <a:p>
            <a:endParaRPr lang="en-US" b="1" dirty="0" smtClean="0">
              <a:solidFill>
                <a:srgbClr val="001D5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Higher Learning Commission</a:t>
            </a:r>
          </a:p>
          <a:p>
            <a:r>
              <a:rPr lang="en-US" b="1" dirty="0" smtClean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Chicago, IL</a:t>
            </a:r>
          </a:p>
          <a:p>
            <a:r>
              <a:rPr lang="en-US" b="1" dirty="0" smtClean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April 17, 2016</a:t>
            </a:r>
          </a:p>
          <a:p>
            <a:endParaRPr lang="en-US" dirty="0" smtClean="0">
              <a:solidFill>
                <a:srgbClr val="001D5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Participating Institutions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Institutions_OverTime_chart_0113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035209"/>
            <a:ext cx="5486400" cy="482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Participating Institutions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 descr="Institutions_SIZE_chart_01131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90933" y="1905000"/>
            <a:ext cx="6524467" cy="4724400"/>
          </a:xfrm>
        </p:spPr>
      </p:pic>
      <p:sp>
        <p:nvSpPr>
          <p:cNvPr id="9" name="TextBox 8"/>
          <p:cNvSpPr txBox="1"/>
          <p:nvPr/>
        </p:nvSpPr>
        <p:spPr>
          <a:xfrm>
            <a:off x="2209800" y="6324600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of December 31, 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Participating Institutions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 descr="Institutions_TYPE_chart_01131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3999" y="1994508"/>
            <a:ext cx="7162801" cy="4711091"/>
          </a:xfrm>
        </p:spPr>
      </p:pic>
      <p:sp>
        <p:nvSpPr>
          <p:cNvPr id="9" name="TextBox 8"/>
          <p:cNvSpPr txBox="1"/>
          <p:nvPr/>
        </p:nvSpPr>
        <p:spPr>
          <a:xfrm>
            <a:off x="2209800" y="6324600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of December 31, 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400800" cy="10668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Financial Status of the Sara Initiative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65532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</a:rPr>
              <a:t>SARA work by all SARA partners (NC-SARA, MHEC, NEBHE, SREB and WICHE) is now almost fully dependent on fee revenue</a:t>
            </a:r>
          </a:p>
          <a:p>
            <a:r>
              <a:rPr lang="en-US" dirty="0" smtClean="0">
                <a:latin typeface="Arial" pitchFamily="34" charset="0"/>
              </a:rPr>
              <a:t>Current and projected revenues are sufficient to support SARA</a:t>
            </a:r>
          </a:p>
          <a:p>
            <a:r>
              <a:rPr lang="en-US" dirty="0" smtClean="0">
                <a:latin typeface="Arial" pitchFamily="34" charset="0"/>
              </a:rPr>
              <a:t>Consequently, NC-SARA has determined to keep fees at current levels through June, 2018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What’s Ahead for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SARA?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2057400"/>
            <a:ext cx="5943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Complaint and enrollment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reporting and publication: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Continuation of complaint reporting every quarter;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SARA institutions will report their out-of-state enrollments in May, 2016, with publication shortly thereafter;</a:t>
            </a:r>
          </a:p>
          <a:p>
            <a:pPr lvl="3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Planned - Database of programs offered by SARA institutions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NC-SARA’s version of SREB’s Electronic Campus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closes 6/30/17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Now That We’re Past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the “Easy” Stuff…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2057400"/>
            <a:ext cx="5943600" cy="4525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 to add states and institutions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Implications and implementation of IRS 501 (c)(3) status for NC-SARA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Establish independent budgeting, accounting, auditing and IT systems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Establish appropriate staffing levels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Responding to “down-in-the-weeds” questions and policy issues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Physical presence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Experiential learning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Etc., etc., etc.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4495800"/>
            <a:ext cx="6553200" cy="1905000"/>
          </a:xfrm>
        </p:spPr>
        <p:txBody>
          <a:bodyPr>
            <a:normAutofit fontScale="25000" lnSpcReduction="20000"/>
          </a:bodyPr>
          <a:lstStyle/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4300" dirty="0" smtClean="0">
              <a:latin typeface="Arial" pitchFamily="34" charset="0"/>
              <a:cs typeface="Arial" pitchFamily="34" charset="0"/>
            </a:endParaRPr>
          </a:p>
          <a:p>
            <a:endParaRPr lang="en-US" sz="4300" dirty="0" smtClean="0">
              <a:latin typeface="Arial" pitchFamily="34" charset="0"/>
              <a:cs typeface="Arial" pitchFamily="34" charset="0"/>
            </a:endParaRPr>
          </a:p>
          <a:p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As always, feel free to contact </a:t>
            </a:r>
            <a:r>
              <a:rPr lang="en-US" sz="8000" dirty="0" smtClean="0">
                <a:latin typeface="Arial" pitchFamily="34" charset="0"/>
                <a:cs typeface="Arial" pitchFamily="34" charset="0"/>
                <a:hlinkClick r:id="rId3"/>
              </a:rPr>
              <a:t>information@nc-sara.org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with any additional questions or comments</a:t>
            </a:r>
          </a:p>
          <a:p>
            <a:pPr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905000"/>
            <a:ext cx="7010400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800" dirty="0" smtClean="0">
                <a:latin typeface="Arial" pitchFamily="34" charset="0"/>
              </a:rPr>
              <a:t>Questions?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Presenters</a:t>
            </a:r>
            <a:r>
              <a:rPr lang="en-US" sz="4000" dirty="0" smtClean="0"/>
              <a:t>: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133600"/>
            <a:ext cx="6705600" cy="4495800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Jenny Parks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Director,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M-SARA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Sandra Doran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Director, N-SARA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Mary A. Larson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Director,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S-SARA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John Lopez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Director,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W-SARA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RA States Ma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509" r="20786" b="19298"/>
          <a:stretch>
            <a:fillRect/>
          </a:stretch>
        </p:blipFill>
        <p:spPr>
          <a:xfrm>
            <a:off x="2362200" y="2054093"/>
            <a:ext cx="6550466" cy="47277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4572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Current SARA Landscape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 descr="SARA States Map - WICHE non-SARA states.jpg"/>
          <p:cNvPicPr>
            <a:picLocks noChangeAspect="1"/>
          </p:cNvPicPr>
          <p:nvPr/>
        </p:nvPicPr>
        <p:blipFill>
          <a:blip r:embed="rId3" cstate="print"/>
          <a:srcRect t="2135" r="16667"/>
          <a:stretch>
            <a:fillRect/>
          </a:stretch>
        </p:blipFill>
        <p:spPr>
          <a:xfrm>
            <a:off x="2867889" y="2057400"/>
            <a:ext cx="5514111" cy="46657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A Closer Look: WICHE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SARA States Map - MHEC non-SARA states.jpg"/>
          <p:cNvPicPr>
            <a:picLocks noChangeAspect="1"/>
          </p:cNvPicPr>
          <p:nvPr/>
        </p:nvPicPr>
        <p:blipFill>
          <a:blip r:embed="rId3" cstate="print"/>
          <a:srcRect t="3268" r="19069"/>
          <a:stretch>
            <a:fillRect/>
          </a:stretch>
        </p:blipFill>
        <p:spPr>
          <a:xfrm>
            <a:off x="3124200" y="2118360"/>
            <a:ext cx="5159305" cy="46634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62200" y="76200"/>
            <a:ext cx="6248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 Closer Look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MHEC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A Closer Look: SREB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ARA States Map - SREB non-SARA states.jpg"/>
          <p:cNvPicPr>
            <a:picLocks noChangeAspect="1"/>
          </p:cNvPicPr>
          <p:nvPr/>
        </p:nvPicPr>
        <p:blipFill>
          <a:blip r:embed="rId3" cstate="print"/>
          <a:srcRect t="3333" r="14861"/>
          <a:stretch>
            <a:fillRect/>
          </a:stretch>
        </p:blipFill>
        <p:spPr>
          <a:xfrm>
            <a:off x="2438400" y="2110171"/>
            <a:ext cx="5974634" cy="459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2743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*Plans to affiliate with SREB for SARA membership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A Closer Look: NEBHE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ARA States Map - NEBHE non-SARA states.jpg"/>
          <p:cNvPicPr>
            <a:picLocks noChangeAspect="1"/>
          </p:cNvPicPr>
          <p:nvPr/>
        </p:nvPicPr>
        <p:blipFill>
          <a:blip r:embed="rId3" cstate="print"/>
          <a:srcRect t="1455" r="16774"/>
          <a:stretch>
            <a:fillRect/>
          </a:stretch>
        </p:blipFill>
        <p:spPr>
          <a:xfrm>
            <a:off x="3048000" y="2057400"/>
            <a:ext cx="5298845" cy="458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A Closer Look: Districts and Territories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SARA States Map - Territories- non-SARA stat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333" r="17321"/>
          <a:stretch>
            <a:fillRect/>
          </a:stretch>
        </p:blipFill>
        <p:spPr>
          <a:xfrm>
            <a:off x="2590800" y="2118360"/>
            <a:ext cx="5708695" cy="4663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172200" cy="1676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SARA Member States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 descr="States_OverTime_chart_01131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2057400"/>
            <a:ext cx="5342818" cy="4788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252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Presenters:</vt:lpstr>
      <vt:lpstr>PowerPoint Presentation</vt:lpstr>
      <vt:lpstr>A Closer Look: WICHE</vt:lpstr>
      <vt:lpstr>PowerPoint Presentation</vt:lpstr>
      <vt:lpstr>A Closer Look: SREB</vt:lpstr>
      <vt:lpstr>A Closer Look: NEBHE</vt:lpstr>
      <vt:lpstr>A Closer Look: Districts and Territories</vt:lpstr>
      <vt:lpstr>SARA Member States</vt:lpstr>
      <vt:lpstr>Participating Institutions</vt:lpstr>
      <vt:lpstr>Participating Institutions</vt:lpstr>
      <vt:lpstr>Participating Institutions</vt:lpstr>
      <vt:lpstr>Financial Status of the Sara Initiative</vt:lpstr>
      <vt:lpstr>What’s Ahead for  SARA?</vt:lpstr>
      <vt:lpstr>Now That We’re Past  the “Easy” Stuff…</vt:lpstr>
      <vt:lpstr>PowerPoint Presentation</vt:lpstr>
    </vt:vector>
  </TitlesOfParts>
  <Company>WICHE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lgreco</dc:creator>
  <cp:lastModifiedBy>Mary Larson</cp:lastModifiedBy>
  <cp:revision>387</cp:revision>
  <dcterms:created xsi:type="dcterms:W3CDTF">2013-12-02T21:43:07Z</dcterms:created>
  <dcterms:modified xsi:type="dcterms:W3CDTF">2016-05-20T19:21:28Z</dcterms:modified>
</cp:coreProperties>
</file>